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0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6778D-4C9E-42E2-811A-7567AADA476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3085FC-ED51-4CF8-94D7-3781E328A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gotmetallurgyforum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lum.Learn@ArcelorMitta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2018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Hosted by Ellwood Engineered Castings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80" y="5381625"/>
            <a:ext cx="24479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7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Announcements/New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Finances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71,327.70 as of 3/22/2018</a:t>
            </a:r>
          </a:p>
          <a:p>
            <a:pPr lvl="1"/>
            <a:r>
              <a:rPr lang="en-US" dirty="0" smtClean="0"/>
              <a:t>Includes the main and wire account</a:t>
            </a:r>
          </a:p>
          <a:p>
            <a:r>
              <a:rPr lang="en-US" dirty="0" smtClean="0"/>
              <a:t>All members are paid and in good standing</a:t>
            </a:r>
          </a:p>
          <a:p>
            <a:r>
              <a:rPr lang="en-US" dirty="0" smtClean="0"/>
              <a:t>2019 Membership Invoices will go out after the fall meeting</a:t>
            </a:r>
          </a:p>
          <a:p>
            <a:r>
              <a:rPr lang="en-US" dirty="0" smtClean="0"/>
              <a:t>Please make payment out to:</a:t>
            </a:r>
          </a:p>
          <a:p>
            <a:pPr lvl="1"/>
            <a:r>
              <a:rPr lang="en-US" b="1" dirty="0" smtClean="0"/>
              <a:t>Mike </a:t>
            </a:r>
            <a:r>
              <a:rPr lang="en-US" b="1" dirty="0" err="1" smtClean="0"/>
              <a:t>Labanow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IMF Support </a:t>
            </a:r>
          </a:p>
          <a:p>
            <a:pPr lvl="1"/>
            <a:r>
              <a:rPr lang="en-US" b="1" dirty="0" smtClean="0"/>
              <a:t>1310 Cedar Drive </a:t>
            </a:r>
          </a:p>
          <a:p>
            <a:pPr lvl="1"/>
            <a:r>
              <a:rPr lang="en-US" b="1" dirty="0" smtClean="0"/>
              <a:t>Lorain, OH 44052 </a:t>
            </a:r>
            <a:endParaRPr lang="en-US" dirty="0" smtClean="0"/>
          </a:p>
          <a:p>
            <a:r>
              <a:rPr lang="en-US" dirty="0" smtClean="0"/>
              <a:t>Fall 2018 meeting tentatively</a:t>
            </a:r>
            <a:r>
              <a:rPr lang="en-US" dirty="0" smtClean="0"/>
              <a:t> </a:t>
            </a:r>
            <a:r>
              <a:rPr lang="en-US" dirty="0" smtClean="0"/>
              <a:t>planned for RHI-</a:t>
            </a:r>
            <a:r>
              <a:rPr lang="en-US" dirty="0" err="1" smtClean="0"/>
              <a:t>Magnesita</a:t>
            </a:r>
            <a:r>
              <a:rPr lang="en-US" dirty="0" smtClean="0"/>
              <a:t> in York, 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IMF has hired </a:t>
            </a:r>
            <a:r>
              <a:rPr lang="en-US" dirty="0" err="1" smtClean="0"/>
              <a:t>Virteom</a:t>
            </a:r>
            <a:r>
              <a:rPr lang="en-US" dirty="0" smtClean="0"/>
              <a:t> Web Developers to take control of the website</a:t>
            </a:r>
          </a:p>
          <a:p>
            <a:r>
              <a:rPr lang="en-US" dirty="0" err="1" smtClean="0"/>
              <a:t>Virteom</a:t>
            </a:r>
            <a:r>
              <a:rPr lang="en-US" dirty="0" smtClean="0"/>
              <a:t> came highly recommended from the Cleveland ASM chapter</a:t>
            </a:r>
          </a:p>
          <a:p>
            <a:r>
              <a:rPr lang="en-US" dirty="0" err="1" smtClean="0"/>
              <a:t>Virteom</a:t>
            </a:r>
            <a:r>
              <a:rPr lang="en-US" dirty="0" smtClean="0"/>
              <a:t> has taken over all responsibility of the website and will maintain it moving forward</a:t>
            </a:r>
          </a:p>
          <a:p>
            <a:pPr lvl="1"/>
            <a:r>
              <a:rPr lang="en-US" dirty="0" smtClean="0"/>
              <a:t>This includes the domain name and its registration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Labanow</a:t>
            </a:r>
            <a:r>
              <a:rPr lang="en-US" dirty="0" smtClean="0"/>
              <a:t> has met with the owner and his team to layout the initial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872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Searchable IMF paper and meeting document library</a:t>
            </a:r>
          </a:p>
          <a:p>
            <a:pPr lvl="1"/>
            <a:r>
              <a:rPr lang="en-US" dirty="0" smtClean="0"/>
              <a:t>IMF membership directory</a:t>
            </a:r>
          </a:p>
          <a:p>
            <a:pPr lvl="1"/>
            <a:r>
              <a:rPr lang="en-US" dirty="0" smtClean="0"/>
              <a:t>Unique member login</a:t>
            </a:r>
          </a:p>
          <a:p>
            <a:pPr lvl="1"/>
            <a:r>
              <a:rPr lang="en-US" dirty="0" smtClean="0"/>
              <a:t>Member company profiles...Is your company there?</a:t>
            </a:r>
          </a:p>
          <a:p>
            <a:pPr lvl="1"/>
            <a:r>
              <a:rPr lang="en-US" dirty="0" smtClean="0"/>
              <a:t>What else would you like to see?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2"/>
              </a:rPr>
              <a:t>IMF Website - Home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the IMF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Technical presentations</a:t>
            </a:r>
          </a:p>
          <a:p>
            <a:pPr lvl="1"/>
            <a:r>
              <a:rPr lang="en-US" dirty="0" smtClean="0"/>
              <a:t>Safety, melting, refining, scrap, refractories, transportation, molds, maintenance, trials, history, etc.</a:t>
            </a:r>
          </a:p>
          <a:p>
            <a:r>
              <a:rPr lang="en-US" dirty="0" smtClean="0"/>
              <a:t>Tour hosts</a:t>
            </a:r>
          </a:p>
          <a:p>
            <a:pPr lvl="1"/>
            <a:r>
              <a:rPr lang="en-US" dirty="0" smtClean="0"/>
              <a:t>Please reach out to your plant leadership and discuss hosting a tour</a:t>
            </a:r>
          </a:p>
          <a:p>
            <a:pPr lvl="1"/>
            <a:r>
              <a:rPr lang="en-US" dirty="0" smtClean="0"/>
              <a:t>Do you have a vendor or a customer that would be interested in hosting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Long distance host like Nucor Longview or </a:t>
            </a:r>
            <a:r>
              <a:rPr lang="en-US" dirty="0" err="1" smtClean="0"/>
              <a:t>Frisa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Need board members</a:t>
            </a:r>
          </a:p>
          <a:p>
            <a:pPr lvl="1"/>
            <a:r>
              <a:rPr lang="en-US" dirty="0" smtClean="0"/>
              <a:t>VP Membership</a:t>
            </a:r>
          </a:p>
          <a:p>
            <a:pPr lvl="1"/>
            <a:r>
              <a:rPr lang="en-US" dirty="0" smtClean="0"/>
              <a:t>VP Programs</a:t>
            </a:r>
          </a:p>
          <a:p>
            <a:pPr lvl="1"/>
            <a:r>
              <a:rPr lang="en-US" dirty="0" smtClean="0"/>
              <a:t>Members </a:t>
            </a:r>
            <a:r>
              <a:rPr lang="en-US" dirty="0" smtClean="0"/>
              <a:t>at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needs of the IMF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like to see from the IMF?</a:t>
            </a:r>
          </a:p>
          <a:p>
            <a:r>
              <a:rPr lang="en-US" dirty="0" smtClean="0"/>
              <a:t>Part of the roundtable discussion</a:t>
            </a:r>
          </a:p>
          <a:p>
            <a:r>
              <a:rPr lang="en-US" dirty="0" smtClean="0"/>
              <a:t>Please send comments to </a:t>
            </a:r>
            <a:r>
              <a:rPr lang="en-US" dirty="0" smtClean="0"/>
              <a:t>IMF President, Calum Learn, as well</a:t>
            </a:r>
          </a:p>
          <a:p>
            <a:pPr lvl="1"/>
            <a:r>
              <a:rPr lang="en-US" dirty="0" smtClean="0">
                <a:hlinkClick r:id="rId2"/>
              </a:rPr>
              <a:t>Calum.Learn@ArcelorMittal.com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284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Spring 2018 Meeting</vt:lpstr>
      <vt:lpstr>Announcements/New Business</vt:lpstr>
      <vt:lpstr>New Website</vt:lpstr>
      <vt:lpstr>New Website</vt:lpstr>
      <vt:lpstr>Needs of the IMF</vt:lpstr>
      <vt:lpstr>Your needs of the IMF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IMF Spring 2018 Meeting</dc:title>
  <dc:creator>Calum</dc:creator>
  <cp:lastModifiedBy>Calum</cp:lastModifiedBy>
  <cp:revision>11</cp:revision>
  <dcterms:created xsi:type="dcterms:W3CDTF">2018-04-02T13:41:27Z</dcterms:created>
  <dcterms:modified xsi:type="dcterms:W3CDTF">2018-04-03T00:47:42Z</dcterms:modified>
</cp:coreProperties>
</file>